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8110A1-6B57-48E8-85F0-A5F11C205CA6}">
          <p14:sldIdLst>
            <p14:sldId id="256"/>
          </p14:sldIdLst>
        </p14:section>
        <p14:section name="Untitled Section" id="{1F43B9CD-AEF5-4A52-9CB2-11F1ED164DC7}">
          <p14:sldIdLst>
            <p14:sldId id="258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Capstone- Battle of Neighborhoods (week2)</a:t>
            </a:r>
          </a:p>
        </p:txBody>
      </p:sp>
    </p:spTree>
    <p:extLst>
      <p:ext uri="{BB962C8B-B14F-4D97-AF65-F5344CB8AC3E}">
        <p14:creationId xmlns:p14="http://schemas.microsoft.com/office/powerpoint/2010/main" val="1589316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6000" dirty="0" smtClean="0"/>
              <a:t>Results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60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10 most prevalent </a:t>
            </a:r>
            <a:r>
              <a:rPr lang="en-US" dirty="0" smtClean="0"/>
              <a:t>venues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458199" cy="563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6356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Distribution of Neibohoods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76962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185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Mediterranean restaurants in various neighborhoods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53835"/>
            <a:ext cx="8839200" cy="5573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7269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Average </a:t>
            </a:r>
            <a:r>
              <a:rPr lang="en-US" sz="3200" dirty="0"/>
              <a:t>rating of Mediterranean restaurants in 6 boroughs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85344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317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Folium map of Toronto‘s restaurant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10016"/>
            <a:ext cx="8991600" cy="5471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8651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First Sugessted neighborhood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76" y="1371600"/>
            <a:ext cx="8862224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5992091"/>
            <a:ext cx="8229600" cy="685801"/>
          </a:xfrm>
        </p:spPr>
        <p:txBody>
          <a:bodyPr>
            <a:normAutofit fontScale="92500" lnSpcReduction="10000"/>
          </a:bodyPr>
          <a:lstStyle/>
          <a:p>
            <a:endParaRPr lang="de-DE" sz="2000" dirty="0" smtClean="0"/>
          </a:p>
          <a:p>
            <a:r>
              <a:rPr lang="en-US" sz="2000" dirty="0"/>
              <a:t>The Danforth West in East Toronto</a:t>
            </a:r>
          </a:p>
        </p:txBody>
      </p:sp>
    </p:spTree>
    <p:extLst>
      <p:ext uri="{BB962C8B-B14F-4D97-AF65-F5344CB8AC3E}">
        <p14:creationId xmlns:p14="http://schemas.microsoft.com/office/powerpoint/2010/main" val="2359268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Second sugessted neighborhood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36276"/>
            <a:ext cx="8791535" cy="4683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5992091"/>
            <a:ext cx="8229600" cy="685801"/>
          </a:xfrm>
        </p:spPr>
        <p:txBody>
          <a:bodyPr>
            <a:normAutofit fontScale="92500" lnSpcReduction="10000"/>
          </a:bodyPr>
          <a:lstStyle/>
          <a:p>
            <a:endParaRPr lang="de-DE" sz="2000" dirty="0" smtClean="0"/>
          </a:p>
          <a:p>
            <a:r>
              <a:rPr lang="en-US" sz="2000" dirty="0"/>
              <a:t>Garden </a:t>
            </a:r>
            <a:r>
              <a:rPr lang="en-US" sz="2000" dirty="0" smtClean="0"/>
              <a:t>District in Downtown </a:t>
            </a:r>
            <a:r>
              <a:rPr lang="en-US" sz="2000" dirty="0"/>
              <a:t>T</a:t>
            </a:r>
            <a:r>
              <a:rPr lang="en-US" sz="2000" dirty="0" smtClean="0"/>
              <a:t>oronto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38088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City of Toronto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42672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5867399"/>
            <a:ext cx="8229600" cy="685801"/>
          </a:xfrm>
        </p:spPr>
        <p:txBody>
          <a:bodyPr>
            <a:normAutofit fontScale="92500" lnSpcReduction="10000"/>
          </a:bodyPr>
          <a:lstStyle/>
          <a:p>
            <a:endParaRPr lang="de-DE" sz="2000" dirty="0" smtClean="0"/>
          </a:p>
          <a:p>
            <a:r>
              <a:rPr lang="de-DE" sz="2000" dirty="0" smtClean="0"/>
              <a:t>Source</a:t>
            </a:r>
            <a:r>
              <a:rPr lang="de-DE" sz="2000" dirty="0"/>
              <a:t>: https://www.toronto.ca/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29724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City of Toronto is multicultural and multiracial city </a:t>
            </a:r>
          </a:p>
          <a:p>
            <a:r>
              <a:rPr lang="de-DE" dirty="0" smtClean="0"/>
              <a:t>With the population of almost 3 million </a:t>
            </a:r>
          </a:p>
          <a:p>
            <a:r>
              <a:rPr lang="de-DE" dirty="0" smtClean="0"/>
              <a:t>There are various ethnic restaurants and ethnic foods</a:t>
            </a:r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5867399"/>
            <a:ext cx="8229600" cy="6858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000" dirty="0" smtClean="0"/>
          </a:p>
          <a:p>
            <a:r>
              <a:rPr lang="de-DE" sz="2000" dirty="0" smtClean="0"/>
              <a:t>Source</a:t>
            </a:r>
            <a:r>
              <a:rPr lang="de-DE" sz="2000" dirty="0"/>
              <a:t>: https://en.wikipedia.org/wiki/Toronto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8903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Fiding an ideal location for opening a new restaurant in big cities have always been an issue</a:t>
            </a:r>
          </a:p>
          <a:p>
            <a:r>
              <a:rPr lang="de-DE" dirty="0" smtClean="0"/>
              <a:t>We would like to open a Mediterranean restuarant </a:t>
            </a:r>
          </a:p>
          <a:p>
            <a:r>
              <a:rPr lang="de-DE" dirty="0" smtClean="0"/>
              <a:t>How can we use data science to spot the best location for our new business in Toronto?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085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We use „</a:t>
            </a:r>
            <a:r>
              <a:rPr lang="en-US" dirty="0" smtClean="0"/>
              <a:t>List </a:t>
            </a:r>
            <a:r>
              <a:rPr lang="en-US" dirty="0"/>
              <a:t>of postal codes of </a:t>
            </a:r>
            <a:r>
              <a:rPr lang="en-US" dirty="0" smtClean="0"/>
              <a:t>Canada</a:t>
            </a:r>
            <a:r>
              <a:rPr lang="de-DE" dirty="0" smtClean="0"/>
              <a:t>“</a:t>
            </a:r>
            <a:r>
              <a:rPr lang="en-US" dirty="0" smtClean="0"/>
              <a:t> in Wikipedia to get a list of boroughs and neighborhoods in Toronto</a:t>
            </a:r>
            <a:endParaRPr lang="en-US" dirty="0"/>
          </a:p>
          <a:p>
            <a:r>
              <a:rPr lang="de-DE" dirty="0" smtClean="0"/>
              <a:t>We use Foursqueare API to get the correspoding venues data for the city of Toronto</a:t>
            </a:r>
          </a:p>
          <a:p>
            <a:r>
              <a:rPr lang="de-DE" dirty="0" smtClean="0"/>
              <a:t>Rating data, price category, location for each venue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5867399"/>
            <a:ext cx="8229600" cy="6858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000" dirty="0" smtClean="0"/>
          </a:p>
          <a:p>
            <a:r>
              <a:rPr lang="de-DE" sz="2000" dirty="0" smtClean="0"/>
              <a:t>Source</a:t>
            </a:r>
            <a:r>
              <a:rPr lang="de-DE" sz="2000" dirty="0"/>
              <a:t>: https://en.wikipedia.org/wiki/List_of_postal_codes_of_Canada:_M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9768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Borough-Neighborhood Data</a:t>
            </a:r>
            <a:endParaRPr lang="en-US" dirty="0"/>
          </a:p>
        </p:txBody>
      </p:sp>
      <p:pic>
        <p:nvPicPr>
          <p:cNvPr id="2051" name="Picture 3" descr="Screenshot (1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812569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7497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Folium map of Toronot‘s neighborhood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Dara\Pictures\Screenshots\Screenshot (1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8" y="1447799"/>
            <a:ext cx="8946875" cy="50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844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Venue Data</a:t>
            </a:r>
            <a:endParaRPr lang="en-US" dirty="0"/>
          </a:p>
        </p:txBody>
      </p:sp>
      <p:pic>
        <p:nvPicPr>
          <p:cNvPr id="4099" name="Picture 3" descr="C:\Users\Dara\Pictures\Screenshots\Screenshot (2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5" y="1524000"/>
            <a:ext cx="89916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978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Our interests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dirty="0"/>
              <a:t>Popularity of Mediterranean restaurant among residents of Toronto </a:t>
            </a:r>
          </a:p>
          <a:p>
            <a:r>
              <a:rPr lang="en-US" dirty="0" smtClean="0"/>
              <a:t>Number </a:t>
            </a:r>
            <a:r>
              <a:rPr lang="en-US" dirty="0"/>
              <a:t>of neighborhoods in each borough </a:t>
            </a:r>
          </a:p>
          <a:p>
            <a:r>
              <a:rPr lang="en-US" dirty="0" smtClean="0"/>
              <a:t>Neighborhoods </a:t>
            </a:r>
            <a:r>
              <a:rPr lang="en-US" dirty="0"/>
              <a:t>with most of Mediterranean cuisine. </a:t>
            </a:r>
          </a:p>
          <a:p>
            <a:r>
              <a:rPr lang="en-US" dirty="0" smtClean="0"/>
              <a:t>Neighborhoods </a:t>
            </a:r>
            <a:r>
              <a:rPr lang="en-US" dirty="0"/>
              <a:t>with less restaurants </a:t>
            </a:r>
          </a:p>
          <a:p>
            <a:r>
              <a:rPr lang="en-US" dirty="0" smtClean="0"/>
              <a:t>Average </a:t>
            </a:r>
            <a:r>
              <a:rPr lang="en-US" dirty="0"/>
              <a:t>rating of Mediterranean restaurant in various neighborhoods of Toronto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553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234</Words>
  <Application>Microsoft Office PowerPoint</Application>
  <PresentationFormat>On-screen Show (4:3)</PresentationFormat>
  <Paragraphs>41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Capstone- Battle of Neighborhoods (week2)</vt:lpstr>
      <vt:lpstr>City of Toronto</vt:lpstr>
      <vt:lpstr>Introduction</vt:lpstr>
      <vt:lpstr>The Problem</vt:lpstr>
      <vt:lpstr>Data</vt:lpstr>
      <vt:lpstr>Borough-Neighborhood Data</vt:lpstr>
      <vt:lpstr>Folium map of Toronot‘s neighborhood</vt:lpstr>
      <vt:lpstr>Venue Data</vt:lpstr>
      <vt:lpstr>Our interests</vt:lpstr>
      <vt:lpstr>        Results </vt:lpstr>
      <vt:lpstr>10 most prevalent venues</vt:lpstr>
      <vt:lpstr>Distribution of Neibohoods</vt:lpstr>
      <vt:lpstr>Mediterranean restaurants in various neighborhoods</vt:lpstr>
      <vt:lpstr>Average rating of Mediterranean restaurants in 6 boroughs</vt:lpstr>
      <vt:lpstr>Folium map of Toronto‘s restaurant</vt:lpstr>
      <vt:lpstr>First Sugessted neighborhood</vt:lpstr>
      <vt:lpstr>Second sugessted neighborhood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Capstone- Battle of Neighborhoods (week2)</dc:title>
  <dc:creator>Dara Khajavi</dc:creator>
  <cp:lastModifiedBy>Dara Khajavi</cp:lastModifiedBy>
  <cp:revision>6</cp:revision>
  <dcterms:created xsi:type="dcterms:W3CDTF">2006-08-16T00:00:00Z</dcterms:created>
  <dcterms:modified xsi:type="dcterms:W3CDTF">2020-05-24T15:24:57Z</dcterms:modified>
</cp:coreProperties>
</file>